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mardi,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4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décembre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8258" y="2743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</a:t>
            </a:r>
            <a:r>
              <a:rPr lang="en-US" sz="2800" dirty="0">
                <a:latin typeface="Kristen ITC" pitchFamily="66" charset="0"/>
              </a:rPr>
              <a:t>and ask how often you do an activity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6844" y="372225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–ER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2210" y="4724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yourself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30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113</cp:revision>
  <dcterms:created xsi:type="dcterms:W3CDTF">2011-09-14T23:22:57Z</dcterms:created>
  <dcterms:modified xsi:type="dcterms:W3CDTF">2012-12-04T12:02:47Z</dcterms:modified>
</cp:coreProperties>
</file>